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60" r:id="rId5"/>
    <p:sldId id="264" r:id="rId6"/>
    <p:sldId id="258" r:id="rId7"/>
    <p:sldId id="259" r:id="rId8"/>
    <p:sldId id="261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B86D"/>
    <a:srgbClr val="F5F3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427AC1-A46E-46BA-A21D-8FB0A169EA44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50609E4-CDDC-4F71-9052-A4C8B26D896A}">
      <dgm:prSet/>
      <dgm:spPr/>
      <dgm:t>
        <a:bodyPr/>
        <a:lstStyle/>
        <a:p>
          <a:r>
            <a:rPr lang="en-US" b="1" dirty="0"/>
            <a:t>5180411366 Hana </a:t>
          </a:r>
          <a:r>
            <a:rPr lang="en-US" b="1" dirty="0" err="1"/>
            <a:t>hummaira</a:t>
          </a:r>
          <a:endParaRPr lang="en-US" dirty="0"/>
        </a:p>
      </dgm:t>
    </dgm:pt>
    <dgm:pt modelId="{911F4214-1820-44F3-AC3D-FA6D51152ECC}" type="parTrans" cxnId="{35398CC8-65D5-49EF-8A3C-FE58B62C146A}">
      <dgm:prSet/>
      <dgm:spPr/>
      <dgm:t>
        <a:bodyPr/>
        <a:lstStyle/>
        <a:p>
          <a:endParaRPr lang="en-US"/>
        </a:p>
      </dgm:t>
    </dgm:pt>
    <dgm:pt modelId="{60C1F391-37F2-47F0-83FD-7D362976FDCB}" type="sibTrans" cxnId="{35398CC8-65D5-49EF-8A3C-FE58B62C146A}">
      <dgm:prSet/>
      <dgm:spPr/>
      <dgm:t>
        <a:bodyPr/>
        <a:lstStyle/>
        <a:p>
          <a:endParaRPr lang="en-US"/>
        </a:p>
      </dgm:t>
    </dgm:pt>
    <dgm:pt modelId="{E84B74DF-4E75-48E5-9535-C8988AAC8293}">
      <dgm:prSet/>
      <dgm:spPr/>
      <dgm:t>
        <a:bodyPr/>
        <a:lstStyle/>
        <a:p>
          <a:r>
            <a:rPr lang="en-US" b="1" dirty="0"/>
            <a:t>518041169 Syifaul </a:t>
          </a:r>
          <a:r>
            <a:rPr lang="en-US" b="1" dirty="0" err="1"/>
            <a:t>huzni</a:t>
          </a:r>
          <a:endParaRPr lang="en-US" dirty="0"/>
        </a:p>
      </dgm:t>
    </dgm:pt>
    <dgm:pt modelId="{EA1EB7BB-599F-435B-A54C-CBA639F0D681}" type="parTrans" cxnId="{250DA27E-625D-4613-BA71-9D737052393D}">
      <dgm:prSet/>
      <dgm:spPr/>
      <dgm:t>
        <a:bodyPr/>
        <a:lstStyle/>
        <a:p>
          <a:endParaRPr lang="en-US"/>
        </a:p>
      </dgm:t>
    </dgm:pt>
    <dgm:pt modelId="{5D76A5A7-8D3C-4A22-9052-A9BF22172FA6}" type="sibTrans" cxnId="{250DA27E-625D-4613-BA71-9D737052393D}">
      <dgm:prSet/>
      <dgm:spPr/>
      <dgm:t>
        <a:bodyPr/>
        <a:lstStyle/>
        <a:p>
          <a:endParaRPr lang="en-US"/>
        </a:p>
      </dgm:t>
    </dgm:pt>
    <dgm:pt modelId="{23FE5557-A225-4B7B-8CAF-0828B9962DC3}">
      <dgm:prSet/>
      <dgm:spPr/>
      <dgm:t>
        <a:bodyPr/>
        <a:lstStyle/>
        <a:p>
          <a:r>
            <a:rPr lang="en-US" b="1" dirty="0"/>
            <a:t>51804344 </a:t>
          </a:r>
          <a:r>
            <a:rPr lang="en-US" b="1" dirty="0" err="1"/>
            <a:t>Bagas</a:t>
          </a:r>
          <a:r>
            <a:rPr lang="en-US" b="1" dirty="0"/>
            <a:t> tri </a:t>
          </a:r>
          <a:r>
            <a:rPr lang="en-US" b="1" dirty="0" err="1"/>
            <a:t>genindaru</a:t>
          </a:r>
          <a:r>
            <a:rPr lang="en-US" b="1" dirty="0"/>
            <a:t> </a:t>
          </a:r>
          <a:endParaRPr lang="en-US" dirty="0"/>
        </a:p>
      </dgm:t>
    </dgm:pt>
    <dgm:pt modelId="{DFC0E7AF-3F37-48E7-8DC8-FB799DFFDAC1}" type="parTrans" cxnId="{10C758FC-37F4-4755-8100-B4CD8B54850D}">
      <dgm:prSet/>
      <dgm:spPr/>
      <dgm:t>
        <a:bodyPr/>
        <a:lstStyle/>
        <a:p>
          <a:endParaRPr lang="en-US"/>
        </a:p>
      </dgm:t>
    </dgm:pt>
    <dgm:pt modelId="{C16734D9-EA6D-473F-BD6A-C9F30C3113CE}" type="sibTrans" cxnId="{10C758FC-37F4-4755-8100-B4CD8B54850D}">
      <dgm:prSet/>
      <dgm:spPr/>
      <dgm:t>
        <a:bodyPr/>
        <a:lstStyle/>
        <a:p>
          <a:endParaRPr lang="en-US"/>
        </a:p>
      </dgm:t>
    </dgm:pt>
    <dgm:pt modelId="{724B43BA-8D01-4DCD-99A1-D2AAF919807B}">
      <dgm:prSet/>
      <dgm:spPr/>
      <dgm:t>
        <a:bodyPr/>
        <a:lstStyle/>
        <a:p>
          <a:r>
            <a:rPr lang="en-US" b="1" dirty="0"/>
            <a:t>5180411345 M </a:t>
          </a:r>
          <a:r>
            <a:rPr lang="en-US" b="1" dirty="0" err="1"/>
            <a:t>shidiq</a:t>
          </a:r>
          <a:r>
            <a:rPr lang="en-US" b="1" dirty="0"/>
            <a:t> </a:t>
          </a:r>
          <a:r>
            <a:rPr lang="en-US" b="1" dirty="0" err="1"/>
            <a:t>fathonah</a:t>
          </a:r>
          <a:endParaRPr lang="en-US" dirty="0"/>
        </a:p>
      </dgm:t>
    </dgm:pt>
    <dgm:pt modelId="{A24E1C2B-96A5-428A-8A5C-AF004F28E770}" type="parTrans" cxnId="{01954AB1-0D42-43FC-AD51-0C0696E662E7}">
      <dgm:prSet/>
      <dgm:spPr/>
      <dgm:t>
        <a:bodyPr/>
        <a:lstStyle/>
        <a:p>
          <a:endParaRPr lang="en-US"/>
        </a:p>
      </dgm:t>
    </dgm:pt>
    <dgm:pt modelId="{FEBE380F-0ED2-41AC-8045-E5974660F5C7}" type="sibTrans" cxnId="{01954AB1-0D42-43FC-AD51-0C0696E662E7}">
      <dgm:prSet/>
      <dgm:spPr/>
      <dgm:t>
        <a:bodyPr/>
        <a:lstStyle/>
        <a:p>
          <a:endParaRPr lang="en-US"/>
        </a:p>
      </dgm:t>
    </dgm:pt>
    <dgm:pt modelId="{E643E357-04CE-4B75-ADF9-FFABAD5CD516}">
      <dgm:prSet/>
      <dgm:spPr/>
      <dgm:t>
        <a:bodyPr/>
        <a:lstStyle/>
        <a:p>
          <a:r>
            <a:rPr lang="en-US" b="1" dirty="0"/>
            <a:t>5180411375 Aziz </a:t>
          </a:r>
          <a:r>
            <a:rPr lang="en-US" b="1" dirty="0" err="1"/>
            <a:t>alfisyahri</a:t>
          </a:r>
          <a:endParaRPr lang="en-US" dirty="0"/>
        </a:p>
      </dgm:t>
    </dgm:pt>
    <dgm:pt modelId="{AB29D7C1-CA92-4E4E-B761-B28EC35D29C1}" type="parTrans" cxnId="{0C0645C9-5842-47AD-86F1-EC7E34195C5E}">
      <dgm:prSet/>
      <dgm:spPr/>
      <dgm:t>
        <a:bodyPr/>
        <a:lstStyle/>
        <a:p>
          <a:endParaRPr lang="en-US"/>
        </a:p>
      </dgm:t>
    </dgm:pt>
    <dgm:pt modelId="{9EAF1D8A-CCB6-4475-A59F-8D1647DC7C5B}" type="sibTrans" cxnId="{0C0645C9-5842-47AD-86F1-EC7E34195C5E}">
      <dgm:prSet/>
      <dgm:spPr/>
      <dgm:t>
        <a:bodyPr/>
        <a:lstStyle/>
        <a:p>
          <a:endParaRPr lang="en-US"/>
        </a:p>
      </dgm:t>
    </dgm:pt>
    <dgm:pt modelId="{9E88F991-48D2-4237-B31E-B9DB4019BC37}" type="pres">
      <dgm:prSet presAssocID="{F5427AC1-A46E-46BA-A21D-8FB0A169EA44}" presName="linear" presStyleCnt="0">
        <dgm:presLayoutVars>
          <dgm:animLvl val="lvl"/>
          <dgm:resizeHandles val="exact"/>
        </dgm:presLayoutVars>
      </dgm:prSet>
      <dgm:spPr/>
    </dgm:pt>
    <dgm:pt modelId="{40630F1B-E740-4D08-B25F-73D46F143E89}" type="pres">
      <dgm:prSet presAssocID="{A50609E4-CDDC-4F71-9052-A4C8B26D896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4D4DBFA5-AD0B-4748-A06C-A21B9C65F8B3}" type="pres">
      <dgm:prSet presAssocID="{60C1F391-37F2-47F0-83FD-7D362976FDCB}" presName="spacer" presStyleCnt="0"/>
      <dgm:spPr/>
    </dgm:pt>
    <dgm:pt modelId="{EFC2368E-D55A-4BF7-8B6E-21AD18EF52F1}" type="pres">
      <dgm:prSet presAssocID="{E84B74DF-4E75-48E5-9535-C8988AAC829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52B390B-3C45-4107-B004-D6186D2BC775}" type="pres">
      <dgm:prSet presAssocID="{5D76A5A7-8D3C-4A22-9052-A9BF22172FA6}" presName="spacer" presStyleCnt="0"/>
      <dgm:spPr/>
    </dgm:pt>
    <dgm:pt modelId="{EBDB9B19-591C-4369-9BD0-06A5C83CE6CE}" type="pres">
      <dgm:prSet presAssocID="{23FE5557-A225-4B7B-8CAF-0828B9962DC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C4FA18F-D001-42F8-89BF-7A92F2430D65}" type="pres">
      <dgm:prSet presAssocID="{C16734D9-EA6D-473F-BD6A-C9F30C3113CE}" presName="spacer" presStyleCnt="0"/>
      <dgm:spPr/>
    </dgm:pt>
    <dgm:pt modelId="{9C904AD8-04F9-4373-9FFA-55DF213B34E0}" type="pres">
      <dgm:prSet presAssocID="{724B43BA-8D01-4DCD-99A1-D2AAF919807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E7C4F52-2949-4762-B418-9E8D1B789CDE}" type="pres">
      <dgm:prSet presAssocID="{FEBE380F-0ED2-41AC-8045-E5974660F5C7}" presName="spacer" presStyleCnt="0"/>
      <dgm:spPr/>
    </dgm:pt>
    <dgm:pt modelId="{A28B0C54-59FB-4B3F-B36A-09DC6BED0595}" type="pres">
      <dgm:prSet presAssocID="{E643E357-04CE-4B75-ADF9-FFABAD5CD51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1DEB507-2E3D-43BF-85F7-A447477E9CBD}" type="presOf" srcId="{E84B74DF-4E75-48E5-9535-C8988AAC8293}" destId="{EFC2368E-D55A-4BF7-8B6E-21AD18EF52F1}" srcOrd="0" destOrd="0" presId="urn:microsoft.com/office/officeart/2005/8/layout/vList2"/>
    <dgm:cxn modelId="{97C8B707-6B4B-4088-A730-59AAD9803F2B}" type="presOf" srcId="{A50609E4-CDDC-4F71-9052-A4C8B26D896A}" destId="{40630F1B-E740-4D08-B25F-73D46F143E89}" srcOrd="0" destOrd="0" presId="urn:microsoft.com/office/officeart/2005/8/layout/vList2"/>
    <dgm:cxn modelId="{EC094E65-2937-482C-96DA-39B90943DE2D}" type="presOf" srcId="{724B43BA-8D01-4DCD-99A1-D2AAF919807B}" destId="{9C904AD8-04F9-4373-9FFA-55DF213B34E0}" srcOrd="0" destOrd="0" presId="urn:microsoft.com/office/officeart/2005/8/layout/vList2"/>
    <dgm:cxn modelId="{60138A48-7FD3-4167-B810-0E73C8AFC24B}" type="presOf" srcId="{23FE5557-A225-4B7B-8CAF-0828B9962DC3}" destId="{EBDB9B19-591C-4369-9BD0-06A5C83CE6CE}" srcOrd="0" destOrd="0" presId="urn:microsoft.com/office/officeart/2005/8/layout/vList2"/>
    <dgm:cxn modelId="{250DA27E-625D-4613-BA71-9D737052393D}" srcId="{F5427AC1-A46E-46BA-A21D-8FB0A169EA44}" destId="{E84B74DF-4E75-48E5-9535-C8988AAC8293}" srcOrd="1" destOrd="0" parTransId="{EA1EB7BB-599F-435B-A54C-CBA639F0D681}" sibTransId="{5D76A5A7-8D3C-4A22-9052-A9BF22172FA6}"/>
    <dgm:cxn modelId="{01954AB1-0D42-43FC-AD51-0C0696E662E7}" srcId="{F5427AC1-A46E-46BA-A21D-8FB0A169EA44}" destId="{724B43BA-8D01-4DCD-99A1-D2AAF919807B}" srcOrd="3" destOrd="0" parTransId="{A24E1C2B-96A5-428A-8A5C-AF004F28E770}" sibTransId="{FEBE380F-0ED2-41AC-8045-E5974660F5C7}"/>
    <dgm:cxn modelId="{5F71D4C1-0EC4-427A-A939-59C06E408E94}" type="presOf" srcId="{F5427AC1-A46E-46BA-A21D-8FB0A169EA44}" destId="{9E88F991-48D2-4237-B31E-B9DB4019BC37}" srcOrd="0" destOrd="0" presId="urn:microsoft.com/office/officeart/2005/8/layout/vList2"/>
    <dgm:cxn modelId="{35398CC8-65D5-49EF-8A3C-FE58B62C146A}" srcId="{F5427AC1-A46E-46BA-A21D-8FB0A169EA44}" destId="{A50609E4-CDDC-4F71-9052-A4C8B26D896A}" srcOrd="0" destOrd="0" parTransId="{911F4214-1820-44F3-AC3D-FA6D51152ECC}" sibTransId="{60C1F391-37F2-47F0-83FD-7D362976FDCB}"/>
    <dgm:cxn modelId="{0C0645C9-5842-47AD-86F1-EC7E34195C5E}" srcId="{F5427AC1-A46E-46BA-A21D-8FB0A169EA44}" destId="{E643E357-04CE-4B75-ADF9-FFABAD5CD516}" srcOrd="4" destOrd="0" parTransId="{AB29D7C1-CA92-4E4E-B761-B28EC35D29C1}" sibTransId="{9EAF1D8A-CCB6-4475-A59F-8D1647DC7C5B}"/>
    <dgm:cxn modelId="{6C4D8DE1-BEA7-4E3E-BF0B-88071526D2B6}" type="presOf" srcId="{E643E357-04CE-4B75-ADF9-FFABAD5CD516}" destId="{A28B0C54-59FB-4B3F-B36A-09DC6BED0595}" srcOrd="0" destOrd="0" presId="urn:microsoft.com/office/officeart/2005/8/layout/vList2"/>
    <dgm:cxn modelId="{10C758FC-37F4-4755-8100-B4CD8B54850D}" srcId="{F5427AC1-A46E-46BA-A21D-8FB0A169EA44}" destId="{23FE5557-A225-4B7B-8CAF-0828B9962DC3}" srcOrd="2" destOrd="0" parTransId="{DFC0E7AF-3F37-48E7-8DC8-FB799DFFDAC1}" sibTransId="{C16734D9-EA6D-473F-BD6A-C9F30C3113CE}"/>
    <dgm:cxn modelId="{12E0809A-1C1B-4602-84B7-8EA88148AC91}" type="presParOf" srcId="{9E88F991-48D2-4237-B31E-B9DB4019BC37}" destId="{40630F1B-E740-4D08-B25F-73D46F143E89}" srcOrd="0" destOrd="0" presId="urn:microsoft.com/office/officeart/2005/8/layout/vList2"/>
    <dgm:cxn modelId="{B6E8B4AC-9D20-4F8D-8852-32528B37A3B6}" type="presParOf" srcId="{9E88F991-48D2-4237-B31E-B9DB4019BC37}" destId="{4D4DBFA5-AD0B-4748-A06C-A21B9C65F8B3}" srcOrd="1" destOrd="0" presId="urn:microsoft.com/office/officeart/2005/8/layout/vList2"/>
    <dgm:cxn modelId="{5DC84C65-A4B0-4B8D-9539-4123F0885B5E}" type="presParOf" srcId="{9E88F991-48D2-4237-B31E-B9DB4019BC37}" destId="{EFC2368E-D55A-4BF7-8B6E-21AD18EF52F1}" srcOrd="2" destOrd="0" presId="urn:microsoft.com/office/officeart/2005/8/layout/vList2"/>
    <dgm:cxn modelId="{DEA55A62-1196-4567-AF6F-07DF5149E3CA}" type="presParOf" srcId="{9E88F991-48D2-4237-B31E-B9DB4019BC37}" destId="{652B390B-3C45-4107-B004-D6186D2BC775}" srcOrd="3" destOrd="0" presId="urn:microsoft.com/office/officeart/2005/8/layout/vList2"/>
    <dgm:cxn modelId="{016CC2AB-A557-4405-AFDA-3EC9F255F5B5}" type="presParOf" srcId="{9E88F991-48D2-4237-B31E-B9DB4019BC37}" destId="{EBDB9B19-591C-4369-9BD0-06A5C83CE6CE}" srcOrd="4" destOrd="0" presId="urn:microsoft.com/office/officeart/2005/8/layout/vList2"/>
    <dgm:cxn modelId="{3D02F944-7359-47F7-8FBD-2D46F7A15488}" type="presParOf" srcId="{9E88F991-48D2-4237-B31E-B9DB4019BC37}" destId="{8C4FA18F-D001-42F8-89BF-7A92F2430D65}" srcOrd="5" destOrd="0" presId="urn:microsoft.com/office/officeart/2005/8/layout/vList2"/>
    <dgm:cxn modelId="{3CDF8FDA-6D01-4DDB-AA82-6872D93E028F}" type="presParOf" srcId="{9E88F991-48D2-4237-B31E-B9DB4019BC37}" destId="{9C904AD8-04F9-4373-9FFA-55DF213B34E0}" srcOrd="6" destOrd="0" presId="urn:microsoft.com/office/officeart/2005/8/layout/vList2"/>
    <dgm:cxn modelId="{2027CF9A-AED8-4EF8-84B1-2B3F01DCED4E}" type="presParOf" srcId="{9E88F991-48D2-4237-B31E-B9DB4019BC37}" destId="{2E7C4F52-2949-4762-B418-9E8D1B789CDE}" srcOrd="7" destOrd="0" presId="urn:microsoft.com/office/officeart/2005/8/layout/vList2"/>
    <dgm:cxn modelId="{27F71A21-2A19-4DAB-B867-04984A73FA9F}" type="presParOf" srcId="{9E88F991-48D2-4237-B31E-B9DB4019BC37}" destId="{A28B0C54-59FB-4B3F-B36A-09DC6BED059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630F1B-E740-4D08-B25F-73D46F143E89}">
      <dsp:nvSpPr>
        <dsp:cNvPr id="0" name=""/>
        <dsp:cNvSpPr/>
      </dsp:nvSpPr>
      <dsp:spPr>
        <a:xfrm>
          <a:off x="0" y="4408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5180411366 Hana </a:t>
          </a:r>
          <a:r>
            <a:rPr lang="en-US" sz="3600" b="1" kern="1200" dirty="0" err="1"/>
            <a:t>hummaira</a:t>
          </a:r>
          <a:endParaRPr lang="en-US" sz="3600" kern="1200" dirty="0"/>
        </a:p>
      </dsp:txBody>
      <dsp:txXfrm>
        <a:off x="42151" y="86232"/>
        <a:ext cx="6460897" cy="779158"/>
      </dsp:txXfrm>
    </dsp:sp>
    <dsp:sp modelId="{EFC2368E-D55A-4BF7-8B6E-21AD18EF52F1}">
      <dsp:nvSpPr>
        <dsp:cNvPr id="0" name=""/>
        <dsp:cNvSpPr/>
      </dsp:nvSpPr>
      <dsp:spPr>
        <a:xfrm>
          <a:off x="0" y="101122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-777537"/>
                <a:satOff val="-4113"/>
                <a:lumOff val="-1568"/>
                <a:alphaOff val="0"/>
                <a:tint val="98000"/>
                <a:lumMod val="100000"/>
              </a:schemeClr>
            </a:gs>
            <a:gs pos="100000">
              <a:schemeClr val="accent2">
                <a:hueOff val="-777537"/>
                <a:satOff val="-4113"/>
                <a:lumOff val="-1568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518041169 Syifaul </a:t>
          </a:r>
          <a:r>
            <a:rPr lang="en-US" sz="3600" b="1" kern="1200" dirty="0" err="1"/>
            <a:t>huzni</a:t>
          </a:r>
          <a:endParaRPr lang="en-US" sz="3600" kern="1200" dirty="0"/>
        </a:p>
      </dsp:txBody>
      <dsp:txXfrm>
        <a:off x="42151" y="1053372"/>
        <a:ext cx="6460897" cy="779158"/>
      </dsp:txXfrm>
    </dsp:sp>
    <dsp:sp modelId="{EBDB9B19-591C-4369-9BD0-06A5C83CE6CE}">
      <dsp:nvSpPr>
        <dsp:cNvPr id="0" name=""/>
        <dsp:cNvSpPr/>
      </dsp:nvSpPr>
      <dsp:spPr>
        <a:xfrm>
          <a:off x="0" y="197836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-1555074"/>
                <a:satOff val="-8227"/>
                <a:lumOff val="-3137"/>
                <a:alphaOff val="0"/>
                <a:tint val="98000"/>
                <a:lumMod val="100000"/>
              </a:schemeClr>
            </a:gs>
            <a:gs pos="100000">
              <a:schemeClr val="accent2">
                <a:hueOff val="-1555074"/>
                <a:satOff val="-8227"/>
                <a:lumOff val="-3137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51804344 </a:t>
          </a:r>
          <a:r>
            <a:rPr lang="en-US" sz="3600" b="1" kern="1200" dirty="0" err="1"/>
            <a:t>Bagas</a:t>
          </a:r>
          <a:r>
            <a:rPr lang="en-US" sz="3600" b="1" kern="1200" dirty="0"/>
            <a:t> tri </a:t>
          </a:r>
          <a:r>
            <a:rPr lang="en-US" sz="3600" b="1" kern="1200" dirty="0" err="1"/>
            <a:t>genindaru</a:t>
          </a:r>
          <a:r>
            <a:rPr lang="en-US" sz="3600" b="1" kern="1200" dirty="0"/>
            <a:t> </a:t>
          </a:r>
          <a:endParaRPr lang="en-US" sz="3600" kern="1200" dirty="0"/>
        </a:p>
      </dsp:txBody>
      <dsp:txXfrm>
        <a:off x="42151" y="2020512"/>
        <a:ext cx="6460897" cy="779158"/>
      </dsp:txXfrm>
    </dsp:sp>
    <dsp:sp modelId="{9C904AD8-04F9-4373-9FFA-55DF213B34E0}">
      <dsp:nvSpPr>
        <dsp:cNvPr id="0" name=""/>
        <dsp:cNvSpPr/>
      </dsp:nvSpPr>
      <dsp:spPr>
        <a:xfrm>
          <a:off x="0" y="294550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-2332611"/>
                <a:satOff val="-12340"/>
                <a:lumOff val="-4705"/>
                <a:alphaOff val="0"/>
                <a:tint val="98000"/>
                <a:lumMod val="100000"/>
              </a:schemeClr>
            </a:gs>
            <a:gs pos="100000">
              <a:schemeClr val="accent2">
                <a:hueOff val="-2332611"/>
                <a:satOff val="-12340"/>
                <a:lumOff val="-4705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5180411345 M </a:t>
          </a:r>
          <a:r>
            <a:rPr lang="en-US" sz="3600" b="1" kern="1200" dirty="0" err="1"/>
            <a:t>shidiq</a:t>
          </a:r>
          <a:r>
            <a:rPr lang="en-US" sz="3600" b="1" kern="1200" dirty="0"/>
            <a:t> </a:t>
          </a:r>
          <a:r>
            <a:rPr lang="en-US" sz="3600" b="1" kern="1200" dirty="0" err="1"/>
            <a:t>fathonah</a:t>
          </a:r>
          <a:endParaRPr lang="en-US" sz="3600" kern="1200" dirty="0"/>
        </a:p>
      </dsp:txBody>
      <dsp:txXfrm>
        <a:off x="42151" y="2987652"/>
        <a:ext cx="6460897" cy="779158"/>
      </dsp:txXfrm>
    </dsp:sp>
    <dsp:sp modelId="{A28B0C54-59FB-4B3F-B36A-09DC6BED0595}">
      <dsp:nvSpPr>
        <dsp:cNvPr id="0" name=""/>
        <dsp:cNvSpPr/>
      </dsp:nvSpPr>
      <dsp:spPr>
        <a:xfrm>
          <a:off x="0" y="391264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-3110148"/>
                <a:satOff val="-16453"/>
                <a:lumOff val="-6274"/>
                <a:alphaOff val="0"/>
                <a:tint val="98000"/>
                <a:lumMod val="100000"/>
              </a:schemeClr>
            </a:gs>
            <a:gs pos="100000">
              <a:schemeClr val="accent2">
                <a:hueOff val="-3110148"/>
                <a:satOff val="-16453"/>
                <a:lumOff val="-6274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5180411375 Aziz </a:t>
          </a:r>
          <a:r>
            <a:rPr lang="en-US" sz="3600" b="1" kern="1200" dirty="0" err="1"/>
            <a:t>alfisyahri</a:t>
          </a:r>
          <a:endParaRPr lang="en-US" sz="3600" kern="1200" dirty="0"/>
        </a:p>
      </dsp:txBody>
      <dsp:txXfrm>
        <a:off x="42151" y="3954792"/>
        <a:ext cx="6460897" cy="7791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d-ID"/>
              <a:t>Klik untuk mengedit gaya subjudul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mbar Panorama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udul d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tipa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u N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u Nama dengan Kutip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d-ID"/>
              <a:t>Klik untuk edit gaya teks Master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ar atau Sal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d-ID"/>
              <a:t>Klik untuk edit gaya teks Master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C895F7-4E59-40FB-87DD-ACE47F94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resh orange slice in water">
            <a:extLst>
              <a:ext uri="{FF2B5EF4-FFF2-40B4-BE49-F238E27FC236}">
                <a16:creationId xmlns:a16="http://schemas.microsoft.com/office/drawing/2014/main" id="{BAA832A4-3AAB-4EC3-87FE-6B745F1D28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4C720E-710D-44F8-A8D7-2BAA61E18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3"/>
            <a:ext cx="12188825" cy="6856214"/>
          </a:xfrm>
          <a:prstGeom prst="rect">
            <a:avLst/>
          </a:prstGeom>
        </p:spPr>
      </p:pic>
      <p:sp>
        <p:nvSpPr>
          <p:cNvPr id="2" name="Judul 1">
            <a:extLst>
              <a:ext uri="{FF2B5EF4-FFF2-40B4-BE49-F238E27FC236}">
                <a16:creationId xmlns:a16="http://schemas.microsoft.com/office/drawing/2014/main" id="{51E3FF6D-935F-4B15-A7C9-E7B3BB2A4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>
            <a:normAutofit/>
          </a:bodyPr>
          <a:lstStyle/>
          <a:p>
            <a:r>
              <a:rPr lang="en-US" dirty="0">
                <a:latin typeface="Bodoni MT Black" panose="02070A03080606020203" pitchFamily="18" charset="0"/>
              </a:rPr>
              <a:t>FOOD AND BEVERAGE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35685650-A92C-469D-B0E0-3704AF6EDB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>
            <a:normAutofit/>
          </a:bodyPr>
          <a:lstStyle/>
          <a:p>
            <a:r>
              <a:rPr lang="en-US" dirty="0"/>
              <a:t>WEB RESPONSIVE B</a:t>
            </a:r>
          </a:p>
          <a:p>
            <a:r>
              <a:rPr lang="en-US" dirty="0"/>
              <a:t>INFORMATIKA – UNIVERSITAS TEKNOLOGI YOGYAKARTA</a:t>
            </a:r>
          </a:p>
          <a:p>
            <a:r>
              <a:rPr lang="en-US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69862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8A8628E3-1481-459C-9A5B-76F38A56D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Presentase</a:t>
            </a:r>
            <a:r>
              <a:rPr lang="en-US" dirty="0"/>
              <a:t> </a:t>
            </a:r>
            <a:r>
              <a:rPr lang="en-US" dirty="0" err="1"/>
              <a:t>kontribusi</a:t>
            </a:r>
            <a:r>
              <a:rPr lang="en-US" dirty="0"/>
              <a:t> </a:t>
            </a:r>
            <a:r>
              <a:rPr lang="en-US" dirty="0" err="1"/>
              <a:t>anggota</a:t>
            </a:r>
            <a:endParaRPr lang="en-US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5B4927BF-6DC1-4BDF-B567-B508CA184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b="1" dirty="0"/>
              <a:t>5180411366	Hana </a:t>
            </a:r>
            <a:r>
              <a:rPr lang="en-US" b="1" dirty="0" err="1"/>
              <a:t>Hummaira</a:t>
            </a:r>
            <a:r>
              <a:rPr lang="en-US" b="1" dirty="0"/>
              <a:t>						90%</a:t>
            </a:r>
            <a:endParaRPr lang="en-US" dirty="0"/>
          </a:p>
          <a:p>
            <a:pPr lvl="0"/>
            <a:r>
              <a:rPr lang="en-US" b="1" dirty="0"/>
              <a:t>518041169		Syifaul </a:t>
            </a:r>
            <a:r>
              <a:rPr lang="en-US" b="1" dirty="0" err="1"/>
              <a:t>Huzni</a:t>
            </a:r>
            <a:r>
              <a:rPr lang="en-US" b="1" dirty="0"/>
              <a:t>							90%</a:t>
            </a:r>
            <a:endParaRPr lang="en-US" dirty="0"/>
          </a:p>
          <a:p>
            <a:pPr lvl="0"/>
            <a:r>
              <a:rPr lang="en-US" b="1" dirty="0"/>
              <a:t>51804344		</a:t>
            </a:r>
            <a:r>
              <a:rPr lang="en-US" b="1" dirty="0" err="1"/>
              <a:t>Bagas</a:t>
            </a:r>
            <a:r>
              <a:rPr lang="en-US" b="1" dirty="0"/>
              <a:t> Tri </a:t>
            </a:r>
            <a:r>
              <a:rPr lang="en-US" b="1" dirty="0" err="1"/>
              <a:t>Genindaru</a:t>
            </a:r>
            <a:r>
              <a:rPr lang="en-US" b="1" dirty="0"/>
              <a:t> 					70%</a:t>
            </a:r>
            <a:endParaRPr lang="en-US" dirty="0"/>
          </a:p>
          <a:p>
            <a:pPr lvl="0"/>
            <a:r>
              <a:rPr lang="en-US" b="1" dirty="0"/>
              <a:t>5180411345	M </a:t>
            </a:r>
            <a:r>
              <a:rPr lang="en-US" b="1" dirty="0" err="1"/>
              <a:t>Shidiq</a:t>
            </a:r>
            <a:r>
              <a:rPr lang="en-US" b="1" dirty="0"/>
              <a:t> </a:t>
            </a:r>
            <a:r>
              <a:rPr lang="en-US" b="1" dirty="0" err="1"/>
              <a:t>Fathonah</a:t>
            </a:r>
            <a:r>
              <a:rPr lang="en-US" b="1" dirty="0"/>
              <a:t>						90%</a:t>
            </a:r>
            <a:endParaRPr lang="en-US" dirty="0"/>
          </a:p>
          <a:p>
            <a:pPr lvl="0"/>
            <a:r>
              <a:rPr lang="en-US" b="1" dirty="0"/>
              <a:t>5180411375	Aziz </a:t>
            </a:r>
            <a:r>
              <a:rPr lang="en-US" b="1" dirty="0" err="1"/>
              <a:t>Alfisyahri</a:t>
            </a:r>
            <a:r>
              <a:rPr lang="en-US" b="1" dirty="0"/>
              <a:t>							90%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840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5F65CD9-825D-44BD-8681-D42D260D4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2F64C47-BE0B-4DA4-A62F-C6922DD20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2"/>
            <a:ext cx="4125976" cy="6858002"/>
          </a:xfrm>
          <a:custGeom>
            <a:avLst/>
            <a:gdLst>
              <a:gd name="connsiteX0" fmla="*/ 4125976 w 4125976"/>
              <a:gd name="connsiteY0" fmla="*/ 0 h 6858002"/>
              <a:gd name="connsiteX1" fmla="*/ 1300393 w 4125976"/>
              <a:gd name="connsiteY1" fmla="*/ 0 h 6858002"/>
              <a:gd name="connsiteX2" fmla="*/ 1300393 w 4125976"/>
              <a:gd name="connsiteY2" fmla="*/ 2 h 6858002"/>
              <a:gd name="connsiteX3" fmla="*/ 1155520 w 4125976"/>
              <a:gd name="connsiteY3" fmla="*/ 2 h 6858002"/>
              <a:gd name="connsiteX4" fmla="*/ 1074856 w 4125976"/>
              <a:gd name="connsiteY4" fmla="*/ 88573 h 6858002"/>
              <a:gd name="connsiteX5" fmla="*/ 0 w 4125976"/>
              <a:gd name="connsiteY5" fmla="*/ 3396600 h 6858002"/>
              <a:gd name="connsiteX6" fmla="*/ 1222540 w 4125976"/>
              <a:gd name="connsiteY6" fmla="*/ 6858002 h 6858002"/>
              <a:gd name="connsiteX7" fmla="*/ 4125598 w 4125976"/>
              <a:gd name="connsiteY7" fmla="*/ 6858002 h 6858002"/>
              <a:gd name="connsiteX8" fmla="*/ 4125976 w 4125976"/>
              <a:gd name="connsiteY8" fmla="*/ 685760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5976" h="6858002">
                <a:moveTo>
                  <a:pt x="4125976" y="0"/>
                </a:moveTo>
                <a:lnTo>
                  <a:pt x="1300393" y="0"/>
                </a:lnTo>
                <a:lnTo>
                  <a:pt x="1300393" y="2"/>
                </a:lnTo>
                <a:lnTo>
                  <a:pt x="1155520" y="2"/>
                </a:lnTo>
                <a:lnTo>
                  <a:pt x="1074856" y="88573"/>
                </a:lnTo>
                <a:cubicBezTo>
                  <a:pt x="422987" y="841260"/>
                  <a:pt x="0" y="2042663"/>
                  <a:pt x="0" y="3396600"/>
                </a:cubicBezTo>
                <a:cubicBezTo>
                  <a:pt x="0" y="4846647"/>
                  <a:pt x="488259" y="6121285"/>
                  <a:pt x="1222540" y="6858002"/>
                </a:cubicBezTo>
                <a:cubicBezTo>
                  <a:pt x="4125598" y="6858002"/>
                  <a:pt x="4125598" y="6858002"/>
                  <a:pt x="4125598" y="6858002"/>
                </a:cubicBezTo>
                <a:lnTo>
                  <a:pt x="4125976" y="6857600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30FB061C-BBB9-4EA4-B103-8A6610F7F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43466"/>
            <a:ext cx="2590799" cy="49953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ANGGOTA KELOMPOK</a:t>
            </a:r>
          </a:p>
        </p:txBody>
      </p:sp>
      <p:graphicFrame>
        <p:nvGraphicFramePr>
          <p:cNvPr id="14" name="Tampungan Konten 2">
            <a:extLst>
              <a:ext uri="{FF2B5EF4-FFF2-40B4-BE49-F238E27FC236}">
                <a16:creationId xmlns:a16="http://schemas.microsoft.com/office/drawing/2014/main" id="{D8AC598D-B0D3-4C9B-811E-64152B1B18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2138239"/>
              </p:ext>
            </p:extLst>
          </p:nvPr>
        </p:nvGraphicFramePr>
        <p:xfrm>
          <a:off x="4808601" y="901700"/>
          <a:ext cx="6545199" cy="4820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15423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12922A1-79CC-4A5D-B75F-7D45BAA1B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8427" y="423257"/>
            <a:ext cx="3989734" cy="1016355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Brush Script MT" panose="03060802040406070304" pitchFamily="66" charset="0"/>
              </a:rPr>
              <a:t>Mood Board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0C37278-19D3-4BAD-9AE1-FBA82E8F0DFB}"/>
              </a:ext>
            </a:extLst>
          </p:cNvPr>
          <p:cNvGrpSpPr/>
          <p:nvPr/>
        </p:nvGrpSpPr>
        <p:grpSpPr>
          <a:xfrm>
            <a:off x="1003797" y="1525158"/>
            <a:ext cx="10184406" cy="4842442"/>
            <a:chOff x="464457" y="1494971"/>
            <a:chExt cx="10184406" cy="4842442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2827AA67-0D64-4192-9A45-4CB31728CB14}"/>
                </a:ext>
              </a:extLst>
            </p:cNvPr>
            <p:cNvSpPr/>
            <p:nvPr/>
          </p:nvSpPr>
          <p:spPr>
            <a:xfrm>
              <a:off x="799045" y="1721869"/>
              <a:ext cx="9849818" cy="4615544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00A981A8-373E-4314-848B-169B7573593A}"/>
                </a:ext>
              </a:extLst>
            </p:cNvPr>
            <p:cNvSpPr/>
            <p:nvPr/>
          </p:nvSpPr>
          <p:spPr>
            <a:xfrm>
              <a:off x="464457" y="1494971"/>
              <a:ext cx="9849818" cy="4615544"/>
            </a:xfrm>
            <a:prstGeom prst="roundRect">
              <a:avLst/>
            </a:prstGeom>
            <a:solidFill>
              <a:schemeClr val="tx2">
                <a:lumMod val="10000"/>
              </a:schemeClr>
            </a:solidFill>
            <a:ln>
              <a:solidFill>
                <a:schemeClr val="tx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2669181-69F9-43D2-A0EA-E0B41AB3E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4427" y="1936845"/>
              <a:ext cx="3518044" cy="174004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57CD33B-A288-4DA5-AC56-F83D3EBC9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74349" y="1935104"/>
              <a:ext cx="2610061" cy="174221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616C40F-93E0-4487-80DA-C0346F810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43379" y="1935104"/>
              <a:ext cx="2610062" cy="174178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A78DF6-1187-48CC-AC42-93BB2CE27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18373" y="3960408"/>
              <a:ext cx="2610062" cy="174004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FDAFE7A-9F61-40DB-992E-DB9F1CFE4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35055" y="3960408"/>
              <a:ext cx="2624375" cy="174958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78E9F76B-B2F8-417E-8BD8-B0F5F8376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994541" y="4029641"/>
              <a:ext cx="2888721" cy="17684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7244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BBB942F-60FB-4492-BEBF-04E295893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10995333-1485-46E3-B472-7D4E510FC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07681"/>
          </a:xfrm>
        </p:spPr>
      </p:pic>
      <p:sp>
        <p:nvSpPr>
          <p:cNvPr id="6" name="Judul 1">
            <a:extLst>
              <a:ext uri="{FF2B5EF4-FFF2-40B4-BE49-F238E27FC236}">
                <a16:creationId xmlns:a16="http://schemas.microsoft.com/office/drawing/2014/main" id="{505EBEA4-995E-433C-AD07-F2DC218670AD}"/>
              </a:ext>
            </a:extLst>
          </p:cNvPr>
          <p:cNvSpPr txBox="1">
            <a:spLocks/>
          </p:cNvSpPr>
          <p:nvPr/>
        </p:nvSpPr>
        <p:spPr>
          <a:xfrm>
            <a:off x="4379093" y="944555"/>
            <a:ext cx="2744839" cy="78635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4800" dirty="0">
                <a:solidFill>
                  <a:srgbClr val="FFFFFF"/>
                </a:solidFill>
                <a:latin typeface="Brush Script MT" panose="03060802040406070304" pitchFamily="66" charset="0"/>
              </a:rPr>
              <a:t>mockup</a:t>
            </a:r>
          </a:p>
        </p:txBody>
      </p:sp>
    </p:spTree>
    <p:extLst>
      <p:ext uri="{BB962C8B-B14F-4D97-AF65-F5344CB8AC3E}">
        <p14:creationId xmlns:p14="http://schemas.microsoft.com/office/powerpoint/2010/main" val="1598534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B7A38-B6CB-44CA-A5B5-F5602FB3A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1A318A0-ADAC-4B06-8573-8FB95A7FAB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32564" y="2141538"/>
            <a:ext cx="1437896" cy="3649662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F1F77E-7C84-43F0-BD05-1F66DC2A6549}"/>
              </a:ext>
            </a:extLst>
          </p:cNvPr>
          <p:cNvSpPr/>
          <p:nvPr/>
        </p:nvSpPr>
        <p:spPr>
          <a:xfrm>
            <a:off x="0" y="0"/>
            <a:ext cx="1374774" cy="6858000"/>
          </a:xfrm>
          <a:prstGeom prst="rect">
            <a:avLst/>
          </a:prstGeom>
          <a:solidFill>
            <a:srgbClr val="ECB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30E4D8-8D76-4B50-892E-6C41825EBBE9}"/>
              </a:ext>
            </a:extLst>
          </p:cNvPr>
          <p:cNvSpPr/>
          <p:nvPr/>
        </p:nvSpPr>
        <p:spPr>
          <a:xfrm>
            <a:off x="3314700" y="0"/>
            <a:ext cx="8877300" cy="6858000"/>
          </a:xfrm>
          <a:prstGeom prst="rect">
            <a:avLst/>
          </a:prstGeom>
          <a:solidFill>
            <a:srgbClr val="F5F3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id="{00CC13D0-9317-4B6D-A2DC-8DA18AD8A735}"/>
              </a:ext>
            </a:extLst>
          </p:cNvPr>
          <p:cNvSpPr/>
          <p:nvPr/>
        </p:nvSpPr>
        <p:spPr>
          <a:xfrm rot="1488541">
            <a:off x="-1165333" y="-2229868"/>
            <a:ext cx="8185970" cy="9540436"/>
          </a:xfrm>
          <a:prstGeom prst="flowChartInputOutput">
            <a:avLst/>
          </a:prstGeom>
          <a:solidFill>
            <a:srgbClr val="ECB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65598F-ADE9-48B0-8DD5-4B78A9BBC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399" y="367818"/>
            <a:ext cx="2513011" cy="6378510"/>
          </a:xfrm>
          <a:prstGeom prst="rect">
            <a:avLst/>
          </a:prstGeom>
        </p:spPr>
      </p:pic>
      <p:sp>
        <p:nvSpPr>
          <p:cNvPr id="12" name="Judul 1">
            <a:extLst>
              <a:ext uri="{FF2B5EF4-FFF2-40B4-BE49-F238E27FC236}">
                <a16:creationId xmlns:a16="http://schemas.microsoft.com/office/drawing/2014/main" id="{72E11BCA-ACC6-46D6-8900-34C8B026DB15}"/>
              </a:ext>
            </a:extLst>
          </p:cNvPr>
          <p:cNvSpPr txBox="1">
            <a:spLocks/>
          </p:cNvSpPr>
          <p:nvPr/>
        </p:nvSpPr>
        <p:spPr>
          <a:xfrm>
            <a:off x="1942280" y="2770717"/>
            <a:ext cx="2744839" cy="78635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4800" dirty="0">
                <a:solidFill>
                  <a:srgbClr val="FFFFFF"/>
                </a:solidFill>
                <a:latin typeface="Brush Script MT" panose="03060802040406070304" pitchFamily="66" charset="0"/>
              </a:rPr>
              <a:t>mockup</a:t>
            </a:r>
          </a:p>
        </p:txBody>
      </p:sp>
    </p:spTree>
    <p:extLst>
      <p:ext uri="{BB962C8B-B14F-4D97-AF65-F5344CB8AC3E}">
        <p14:creationId xmlns:p14="http://schemas.microsoft.com/office/powerpoint/2010/main" val="274632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3543A10-04EE-49E0-A9DE-22E1FAB9A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Judul 1">
            <a:extLst>
              <a:ext uri="{FF2B5EF4-FFF2-40B4-BE49-F238E27FC236}">
                <a16:creationId xmlns:a16="http://schemas.microsoft.com/office/drawing/2014/main" id="{FB7511DC-47AC-4621-9D8C-B59B9073E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7462" y="0"/>
            <a:ext cx="5653838" cy="260101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dirty="0">
                <a:latin typeface="Brush Script MT" panose="03060802040406070304" pitchFamily="66" charset="0"/>
              </a:rPr>
              <a:t>Style Guide 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1557AD1-0EF2-4458-901E-2B18B5125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8862" y="2353435"/>
            <a:ext cx="5076230" cy="9141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sz="3600" cap="all" dirty="0"/>
              <a:t>COLOR PALLET</a:t>
            </a:r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D64C9ABF-CB71-4D70-9C7A-652065164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4182" y="3429000"/>
            <a:ext cx="7230910" cy="2062935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1310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9C946AC-2072-4946-A2B8-39F09D094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748C8C8-F348-4D00-852A-26DD9EBC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555"/>
          <a:stretch/>
        </p:blipFill>
        <p:spPr>
          <a:xfrm>
            <a:off x="0" y="0"/>
            <a:ext cx="6026763" cy="6856214"/>
          </a:xfrm>
          <a:prstGeom prst="rect">
            <a:avLst/>
          </a:prstGeom>
        </p:spPr>
      </p:pic>
      <p:sp>
        <p:nvSpPr>
          <p:cNvPr id="2" name="Judul 1">
            <a:extLst>
              <a:ext uri="{FF2B5EF4-FFF2-40B4-BE49-F238E27FC236}">
                <a16:creationId xmlns:a16="http://schemas.microsoft.com/office/drawing/2014/main" id="{FB7511DC-47AC-4621-9D8C-B59B9073E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6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  <a:latin typeface="Brush Script MT" panose="03060802040406070304" pitchFamily="66" charset="0"/>
              </a:rPr>
              <a:t>Style Guide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1557AD1-0EF2-4458-901E-2B18B5125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892" y="4746200"/>
            <a:ext cx="4513792" cy="9144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sz="4000" cap="all" dirty="0">
                <a:solidFill>
                  <a:srgbClr val="FFFFFF"/>
                </a:solidFill>
              </a:rPr>
              <a:t>font</a:t>
            </a:r>
          </a:p>
        </p:txBody>
      </p:sp>
      <p:sp useBgFill="1">
        <p:nvSpPr>
          <p:cNvPr id="23" name="Freeform 5">
            <a:extLst>
              <a:ext uri="{FF2B5EF4-FFF2-40B4-BE49-F238E27FC236}">
                <a16:creationId xmlns:a16="http://schemas.microsoft.com/office/drawing/2014/main" id="{559FD8B5-8CC4-4CFE-BD2A-1216B1F2C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5" name="Freeform 14">
            <a:extLst>
              <a:ext uri="{FF2B5EF4-FFF2-40B4-BE49-F238E27FC236}">
                <a16:creationId xmlns:a16="http://schemas.microsoft.com/office/drawing/2014/main" id="{9ECF13F4-3D2A-4F2E-9BBD-3038670D2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660E16-DCC0-4B6C-8E84-4C292580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9130F79-611E-4458-B53E-36A25721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EA78691-46E9-469A-921B-9D16933E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A4AA196-3090-4283-ADF0-893F81085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FD33794-9D71-4B08-AE11-8B589EFBA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8AFBF0E-867E-4181-93DF-9A13F334B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7EA8258-0459-4037-BABC-B1A0A5D70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8BB355F-363A-4046-90AF-3DDB7AA18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9334308-B9EC-41CF-8B6C-23FB134BA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0781133-0656-4918-BE6A-703C148ED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B4F93AD-8044-447B-8CAC-8A0697160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AA78689-5B7A-4420-A3DC-0EA081583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09CC934-4D78-4334-8B7F-4D0C13D6C9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68DA411-6F43-42CF-8A08-B2871E382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417563A-04A5-4952-AA6D-E503558C5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41B232-E630-4AC7-9A97-763529D70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EABA1A2-F7BA-4FB5-AD0A-A4DBBCF6F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EA99E51-908F-4D65-AC2B-A8E75A1FE4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F2D126B-7D1C-4D2C-97D5-2D8C686B7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4B20164-1C4E-4FA3-A2E5-389E74077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54E7AD9-228F-47CD-A598-CB579B489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7D2B81A-6082-4668-8AA7-F2757C8EC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469BD5F-3BFE-4BA0-A24F-7F80A73B8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4D532A-F49F-4BB9-AAA6-8B2B89CB6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B2224AE-40A4-483D-991E-9490A01B7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D3DE117-F3FA-4657-B4A7-40DE41238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5EA1EB-1126-463C-AD87-4FB126C6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0336723-7646-4B25-9EE9-519CC8334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52B6D8B-5579-4262-9376-B702382B0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B07893BD-D1AE-48C1-91A9-D47879376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C6FEEA5-8E66-4C31-92AD-01305FF4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3E18335-591C-4354-9390-DD371BB3F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51098D0-C2B4-4D61-92D5-C81DDBDA2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EACD9C3-3E01-47CF-BC68-BDAE22E30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80A5C950-6480-44E0-9D50-F193147D5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68F1BDE-24EB-4308-AB69-F353C8598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83E12EF-845B-41E6-BA82-F6CD46C0F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646EE72-4D70-46B4-B655-74722AAC2A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2BB073B-89FD-4B47-814B-A8EE7A1EE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EE25488-63A9-43E5-A03F-2E628C3B2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BE7FDEE-BD70-4D8F-B5CE-4D03F1D00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039673A-8522-4BFC-B8B2-7F2FEAED4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47AB08C4-AF01-4D1D-90EA-A4113CFF9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C8E7B06-FF45-4365-9DF4-E8E315A5B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8F00765-F5EC-427C-A7A1-CDFA0406F2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FE1EF8A-C81D-4879-9142-3697CA0BC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80C0B62-6F07-4DD2-B308-F3C29F294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9C7C8CB-2D13-4138-B3C1-B78EC19B5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EB1BC7E-04BC-423C-843D-7C149C25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8BA62C3-B17C-4AD0-B585-1C42ED74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B6F8BD1-22F9-4EE2-93C7-F859F3B99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173F2AA-33AE-4A43-AFA9-50C60D6F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16339DB1-5BB0-42C5-B12D-7555AD403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413BF1A-CE02-41EB-8977-EBE39AE0D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899680C-3DC7-4B71-8D34-7EE8306FE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3B57EA5-419A-4EE0-BB93-356B12F6D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7A79B15-73B1-417F-A985-25FBC893F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66DE9DC-92E2-44D8-B7D0-D1295DD8F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9A1F3CD-685D-4541-8715-91E39B1E2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63E90F9-BD80-4805-A68E-CA56D5249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1014402D-979B-4D18-9E85-4D8F6C986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A04AE49-4B0B-4908-B1DB-480F568D2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3293E6AC-4EF0-4B88-AC7E-BCB112010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344B49D-AFCD-4426-AC08-F3128282C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3B776AB-0884-47E4-AC8D-69A19A610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1EC5397-87DB-4803-855B-44DFE9BBB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8EF0075-59DA-4C16-BF01-C65EE2DD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ABF3642-CC62-4EA5-8A59-1AFF97A56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7715913-AE6D-4FFC-A6EC-E7EE027D2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46B78CB6-17D0-445E-A523-FD18D3BE2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83E7655-41DA-4DFA-9DEC-FD37064F0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5E953697-F897-4DE0-B735-80C721129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7C7CED19-0566-4D81-A59A-5A3561F1B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CE247A59-B18F-4331-BC8D-07C3DA5E8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21C3132-6A07-4EB5-A00C-2176067C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067D677-3FA9-4187-B1CA-F6298A917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82E9FC80-B3E8-47CE-862C-9F6E9E598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D383F3C-A57C-472A-9E05-CCD8A4F8E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534D376-6ABA-4DF9-BBEA-EB5A88180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Gambar 3">
            <a:extLst>
              <a:ext uri="{FF2B5EF4-FFF2-40B4-BE49-F238E27FC236}">
                <a16:creationId xmlns:a16="http://schemas.microsoft.com/office/drawing/2014/main" id="{3BF73A0B-5846-4661-B53C-8627EF6E1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691" y="1256915"/>
            <a:ext cx="3415942" cy="5123913"/>
          </a:xfrm>
          <a:prstGeom prst="rect">
            <a:avLst/>
          </a:prstGeom>
        </p:spPr>
      </p:pic>
      <p:sp>
        <p:nvSpPr>
          <p:cNvPr id="3" name="Kotak Teks 2">
            <a:extLst>
              <a:ext uri="{FF2B5EF4-FFF2-40B4-BE49-F238E27FC236}">
                <a16:creationId xmlns:a16="http://schemas.microsoft.com/office/drawing/2014/main" id="{85BA3375-7D33-4F68-B268-4388B9B5813E}"/>
              </a:ext>
            </a:extLst>
          </p:cNvPr>
          <p:cNvSpPr txBox="1"/>
          <p:nvPr/>
        </p:nvSpPr>
        <p:spPr>
          <a:xfrm>
            <a:off x="8080638" y="2355656"/>
            <a:ext cx="26191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/>
              <a:t>Menggunakan</a:t>
            </a:r>
            <a:r>
              <a:rPr lang="en-US" sz="1600" b="1" dirty="0"/>
              <a:t> </a:t>
            </a:r>
            <a:r>
              <a:rPr lang="en-US" sz="1600" b="1" dirty="0" err="1"/>
              <a:t>Pinyion</a:t>
            </a:r>
            <a:r>
              <a:rPr lang="en-US" sz="1600" b="1" dirty="0"/>
              <a:t> Script</a:t>
            </a:r>
          </a:p>
        </p:txBody>
      </p:sp>
      <p:sp>
        <p:nvSpPr>
          <p:cNvPr id="106" name="Kotak Teks 105">
            <a:extLst>
              <a:ext uri="{FF2B5EF4-FFF2-40B4-BE49-F238E27FC236}">
                <a16:creationId xmlns:a16="http://schemas.microsoft.com/office/drawing/2014/main" id="{85FD9353-E9A8-4F6B-A920-A7C7BCFE4B6F}"/>
              </a:ext>
            </a:extLst>
          </p:cNvPr>
          <p:cNvSpPr txBox="1"/>
          <p:nvPr/>
        </p:nvSpPr>
        <p:spPr>
          <a:xfrm>
            <a:off x="7968168" y="3691353"/>
            <a:ext cx="31877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/>
              <a:t>Menggunakan</a:t>
            </a:r>
            <a:r>
              <a:rPr lang="en-US" sz="1600" b="1" dirty="0"/>
              <a:t> Playfair Display Bold</a:t>
            </a:r>
          </a:p>
        </p:txBody>
      </p:sp>
      <p:sp>
        <p:nvSpPr>
          <p:cNvPr id="107" name="Kotak Teks 106">
            <a:extLst>
              <a:ext uri="{FF2B5EF4-FFF2-40B4-BE49-F238E27FC236}">
                <a16:creationId xmlns:a16="http://schemas.microsoft.com/office/drawing/2014/main" id="{61B579A1-D088-4875-AA3F-293E9F5892BE}"/>
              </a:ext>
            </a:extLst>
          </p:cNvPr>
          <p:cNvSpPr txBox="1"/>
          <p:nvPr/>
        </p:nvSpPr>
        <p:spPr>
          <a:xfrm>
            <a:off x="7990317" y="4896165"/>
            <a:ext cx="34492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/>
              <a:t>Menggunakan</a:t>
            </a:r>
            <a:r>
              <a:rPr lang="en-US" sz="1600" b="1" dirty="0"/>
              <a:t> Playfair Display Regular</a:t>
            </a:r>
          </a:p>
        </p:txBody>
      </p:sp>
      <p:sp>
        <p:nvSpPr>
          <p:cNvPr id="108" name="Kotak Teks 107">
            <a:extLst>
              <a:ext uri="{FF2B5EF4-FFF2-40B4-BE49-F238E27FC236}">
                <a16:creationId xmlns:a16="http://schemas.microsoft.com/office/drawing/2014/main" id="{4304A78A-CA9C-473B-BB0F-655A3D1B1B97}"/>
              </a:ext>
            </a:extLst>
          </p:cNvPr>
          <p:cNvSpPr txBox="1"/>
          <p:nvPr/>
        </p:nvSpPr>
        <p:spPr>
          <a:xfrm>
            <a:off x="7972743" y="6115100"/>
            <a:ext cx="2024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/>
              <a:t>Menggunakan</a:t>
            </a:r>
            <a:r>
              <a:rPr lang="en-US" sz="1600" b="1" dirty="0"/>
              <a:t> Martel</a:t>
            </a:r>
          </a:p>
        </p:txBody>
      </p:sp>
    </p:spTree>
    <p:extLst>
      <p:ext uri="{BB962C8B-B14F-4D97-AF65-F5344CB8AC3E}">
        <p14:creationId xmlns:p14="http://schemas.microsoft.com/office/powerpoint/2010/main" val="34685724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8CFCB229-F60A-4C6C-996C-1B2018AF2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0"/>
            <a:ext cx="10131425" cy="1456267"/>
          </a:xfrm>
        </p:spPr>
        <p:txBody>
          <a:bodyPr/>
          <a:lstStyle/>
          <a:p>
            <a:pPr algn="ctr"/>
            <a:r>
              <a:rPr lang="en-US" b="1" dirty="0">
                <a:latin typeface="Brush Script MT" panose="03060802040406070304" pitchFamily="66" charset="0"/>
              </a:rPr>
              <a:t>design approach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AAECA9-7C14-4535-8D76-4A36670E9359}"/>
              </a:ext>
            </a:extLst>
          </p:cNvPr>
          <p:cNvSpPr txBox="1"/>
          <p:nvPr/>
        </p:nvSpPr>
        <p:spPr>
          <a:xfrm>
            <a:off x="1265638" y="1765905"/>
            <a:ext cx="986682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Simple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Kontekstual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Memiliki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Standart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Kuliatas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Tinggi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 User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Centered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Desain (UCD)</a:t>
            </a:r>
          </a:p>
          <a:p>
            <a:pPr marL="457200">
              <a:spcAft>
                <a:spcPts val="800"/>
              </a:spcAft>
            </a:pP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Adalah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proses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desain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yang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berfokus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pada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kebutuhan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pengguna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.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Produk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yang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dikembangkan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dengan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pendekatan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UCD,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dioptimalkan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untuk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end-user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serta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ditekankan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pada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bagaimana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kebutuhan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atau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keinginan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end-user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terhadap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penggunaan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suatu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 </a:t>
            </a:r>
            <a:r>
              <a:rPr lang="en-ID" sz="2400" dirty="0" err="1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produk</a:t>
            </a:r>
            <a:r>
              <a:rPr lang="en-ID" sz="2400" dirty="0">
                <a:effectLst/>
                <a:ea typeface="DengXian" panose="020B0503020204020204" pitchFamily="2" charset="-122"/>
                <a:cs typeface="Mangal" panose="02040503050203030202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54802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14">
            <a:extLst>
              <a:ext uri="{FF2B5EF4-FFF2-40B4-BE49-F238E27FC236}">
                <a16:creationId xmlns:a16="http://schemas.microsoft.com/office/drawing/2014/main" id="{18BD78ED-75E1-4879-B369-BC61F7C45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22" name="Rectangle 16">
            <a:extLst>
              <a:ext uri="{FF2B5EF4-FFF2-40B4-BE49-F238E27FC236}">
                <a16:creationId xmlns:a16="http://schemas.microsoft.com/office/drawing/2014/main" id="{DF43132E-D4DF-4A83-9344-A782D0F5D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D305E454-DE7C-4044-82C1-28B7EB8F0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875" y="1212935"/>
            <a:ext cx="6020177" cy="44321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 err="1">
                <a:latin typeface="Algerian" panose="04020705040A02060702" pitchFamily="82" charset="0"/>
              </a:rPr>
              <a:t>terimakasih</a:t>
            </a:r>
            <a:endParaRPr lang="en-US" sz="6600" dirty="0">
              <a:latin typeface="Algerian" panose="04020705040A02060702" pitchFamily="82" charset="0"/>
            </a:endParaRPr>
          </a:p>
        </p:txBody>
      </p:sp>
      <p:cxnSp>
        <p:nvCxnSpPr>
          <p:cNvPr id="23" name="Straight Connector 18">
            <a:extLst>
              <a:ext uri="{FF2B5EF4-FFF2-40B4-BE49-F238E27FC236}">
                <a16:creationId xmlns:a16="http://schemas.microsoft.com/office/drawing/2014/main" id="{6AA24BC1-1577-4586-AD7A-417660E37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43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TM03457452[[fn=Selestial]]</Template>
  <TotalTime>372</TotalTime>
  <Words>173</Words>
  <Application>Microsoft Office PowerPoint</Application>
  <PresentationFormat>Layar Lebar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6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10</vt:i4>
      </vt:variant>
    </vt:vector>
  </HeadingPairs>
  <TitlesOfParts>
    <vt:vector size="17" baseType="lpstr">
      <vt:lpstr>Algerian</vt:lpstr>
      <vt:lpstr>Arial</vt:lpstr>
      <vt:lpstr>Bodoni MT Black</vt:lpstr>
      <vt:lpstr>Brush Script MT</vt:lpstr>
      <vt:lpstr>Calibri</vt:lpstr>
      <vt:lpstr>Calibri Light</vt:lpstr>
      <vt:lpstr>Selestial</vt:lpstr>
      <vt:lpstr>FOOD AND BEVERAGE</vt:lpstr>
      <vt:lpstr>ANGGOTA KELOMPOK</vt:lpstr>
      <vt:lpstr>Mood Board </vt:lpstr>
      <vt:lpstr>Presentasi PowerPoint</vt:lpstr>
      <vt:lpstr>Presentasi PowerPoint</vt:lpstr>
      <vt:lpstr>Style Guide </vt:lpstr>
      <vt:lpstr>Style Guide</vt:lpstr>
      <vt:lpstr>design approach</vt:lpstr>
      <vt:lpstr>terimakasih</vt:lpstr>
      <vt:lpstr>Presentase kontribusi anggota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AND BEVERAGE</dc:title>
  <dc:creator>Syifaul Hz</dc:creator>
  <cp:lastModifiedBy>Syifaul Hz</cp:lastModifiedBy>
  <cp:revision>21</cp:revision>
  <dcterms:created xsi:type="dcterms:W3CDTF">2021-04-27T22:07:23Z</dcterms:created>
  <dcterms:modified xsi:type="dcterms:W3CDTF">2021-05-27T12:52:16Z</dcterms:modified>
</cp:coreProperties>
</file>

<file path=docProps/thumbnail.jpeg>
</file>